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043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5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914CF-BF95-41A8-8678-787C395A7336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66D6-8D6C-4A11-9E25-DE846AB76E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424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914CF-BF95-41A8-8678-787C395A7336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66D6-8D6C-4A11-9E25-DE846AB76E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5408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914CF-BF95-41A8-8678-787C395A7336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66D6-8D6C-4A11-9E25-DE846AB76E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285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914CF-BF95-41A8-8678-787C395A7336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66D6-8D6C-4A11-9E25-DE846AB76E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5928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914CF-BF95-41A8-8678-787C395A7336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66D6-8D6C-4A11-9E25-DE846AB76E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782135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914CF-BF95-41A8-8678-787C395A7336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66D6-8D6C-4A11-9E25-DE846AB76E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6782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914CF-BF95-41A8-8678-787C395A7336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66D6-8D6C-4A11-9E25-DE846AB76E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6137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914CF-BF95-41A8-8678-787C395A7336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66D6-8D6C-4A11-9E25-DE846AB76E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7446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914CF-BF95-41A8-8678-787C395A7336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66D6-8D6C-4A11-9E25-DE846AB76E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8005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914CF-BF95-41A8-8678-787C395A7336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66D6-8D6C-4A11-9E25-DE846AB76E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7787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914CF-BF95-41A8-8678-787C395A7336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66D6-8D6C-4A11-9E25-DE846AB76E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4572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914CF-BF95-41A8-8678-787C395A7336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66D6-8D6C-4A11-9E25-DE846AB76E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3755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914CF-BF95-41A8-8678-787C395A7336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66D6-8D6C-4A11-9E25-DE846AB76E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3374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914CF-BF95-41A8-8678-787C395A7336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66D6-8D6C-4A11-9E25-DE846AB76E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019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914CF-BF95-41A8-8678-787C395A7336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66D6-8D6C-4A11-9E25-DE846AB76E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0916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914CF-BF95-41A8-8678-787C395A7336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66D6-8D6C-4A11-9E25-DE846AB76E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3878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914CF-BF95-41A8-8678-787C395A7336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59B66D6-8D6C-4A11-9E25-DE846AB76E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3170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8128" y="0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МБДОУ № 45 – </a:t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ТЕРРИТОРИЯ РАЗВИТИЯ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C:\Documents and Settings\ДОУ 45\Рабочий стол\фото-канск\IMG_656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5003" y="1401491"/>
            <a:ext cx="8023537" cy="48962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8603087" y="4932607"/>
            <a:ext cx="35889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Беспалова А.В., г. Канск, МБДОУ № 45 «Снегурочка», музыкальный руководитель.</a:t>
            </a:r>
            <a:br>
              <a:rPr lang="ru-RU" dirty="0" smtClean="0"/>
            </a:br>
            <a:r>
              <a:rPr lang="ru-RU" dirty="0" smtClean="0"/>
              <a:t>Иванова С.С., г. Канск, МБДОУ № 45 «Снегурочка», инструктор по физическому </a:t>
            </a:r>
            <a:r>
              <a:rPr lang="ru-RU" dirty="0" smtClean="0"/>
              <a:t>воспитанию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9043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59" y="133082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«ТИКО - КОНСТРУИРОВАНИЕ»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6367" y="1098694"/>
            <a:ext cx="3601537" cy="561942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72023" y="1098694"/>
            <a:ext cx="4069991" cy="561942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056845" y="1210614"/>
            <a:ext cx="382502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dirty="0" smtClean="0"/>
              <a:t>Данная практика предполагает использование Трансформируемого Игрового Конструктора для обучения (ТИКО), благодаря которому осуществляется обеспечение </a:t>
            </a:r>
            <a:r>
              <a:rPr lang="ru-RU" sz="1900" dirty="0"/>
              <a:t>развития детского творчества, психических процессов, познавательной активности, мелкой моторики, </a:t>
            </a:r>
            <a:r>
              <a:rPr lang="ru-RU" sz="1900" dirty="0" smtClean="0"/>
              <a:t>пространственного </a:t>
            </a:r>
            <a:r>
              <a:rPr lang="ru-RU" sz="1900" dirty="0"/>
              <a:t>ориентирования, комбинаторных и конструкторских способностей, необходимых для дальнейшей самореализации в робототехнике и формирования личности ребенка. </a:t>
            </a:r>
          </a:p>
        </p:txBody>
      </p:sp>
    </p:spTree>
    <p:extLst>
      <p:ext uri="{BB962C8B-B14F-4D97-AF65-F5344CB8AC3E}">
        <p14:creationId xmlns:p14="http://schemas.microsoft.com/office/powerpoint/2010/main" xmlns="" val="63556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823" y="609599"/>
            <a:ext cx="9679577" cy="6052458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Представленные практики в МБДОУ №45 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ежегодно обновляются, изменяются,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появляются новые направления в зависимости от потребностей дошкольников и реалий современного времени.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 остаётся неизменным: дети- полноправные хозяева всего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пространства МБДОУ !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700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599"/>
            <a:ext cx="8878791" cy="5549153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РППС спроектирована в соответствии с Основной образовательной программой, реализуемой в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МБДОУ № 45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Созданы условия для реализации разнообразных образовательных практик, направленных на социально-коммуникативное, познавательное, речевое, художественно-эстетическое, физическое развитие.</a:t>
            </a:r>
          </a:p>
        </p:txBody>
      </p:sp>
    </p:spTree>
    <p:extLst>
      <p:ext uri="{BB962C8B-B14F-4D97-AF65-F5344CB8AC3E}">
        <p14:creationId xmlns:p14="http://schemas.microsoft.com/office/powerpoint/2010/main" xmlns="" val="188700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6957" y="0"/>
            <a:ext cx="8596668" cy="93030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«БУДЬ ЗДОРОВ!»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76" y="930308"/>
            <a:ext cx="4114801" cy="337720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3600" y="1202948"/>
            <a:ext cx="6131859" cy="5522431"/>
          </a:xfrm>
          <a:prstGeom prst="rect">
            <a:avLst/>
          </a:prstGeom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91870" y="3422269"/>
            <a:ext cx="4639235" cy="3303110"/>
          </a:xfrm>
        </p:spPr>
      </p:pic>
    </p:spTree>
    <p:extLst>
      <p:ext uri="{BB962C8B-B14F-4D97-AF65-F5344CB8AC3E}">
        <p14:creationId xmlns:p14="http://schemas.microsoft.com/office/powerpoint/2010/main" xmlns="" val="353718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7298" y="-13447"/>
            <a:ext cx="8596668" cy="9144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«БУДЬ ЗДОРОВ!»</a:t>
            </a:r>
            <a:endParaRPr lang="ru-RU" sz="4000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6518" y="914401"/>
            <a:ext cx="5627267" cy="3832412"/>
          </a:xfr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90778" y="914400"/>
            <a:ext cx="4966447" cy="372483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76518" y="5082988"/>
            <a:ext cx="113807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Данная практика предназначена для </a:t>
            </a:r>
            <a:r>
              <a:rPr lang="ru-RU" sz="2000" dirty="0"/>
              <a:t>занятия физическими </a:t>
            </a:r>
            <a:r>
              <a:rPr lang="ru-RU" sz="2000" dirty="0" smtClean="0"/>
              <a:t>упражнениями, </a:t>
            </a:r>
            <a:r>
              <a:rPr lang="ru-RU" sz="2000" dirty="0"/>
              <a:t>стимулирования желания детей заниматься двигательной деятельностью. </a:t>
            </a:r>
            <a:r>
              <a:rPr lang="ru-RU" sz="2000" dirty="0" smtClean="0"/>
              <a:t>Они помогают </a:t>
            </a:r>
            <a:r>
              <a:rPr lang="ru-RU" sz="2000" dirty="0"/>
              <a:t>воспитывать у детей осознанное отношение к своему здоровью, укреплять мышцы нижних и верхних конечностей, осуществлять профилактику плоскостопия и простудных заболеваний.</a:t>
            </a:r>
          </a:p>
        </p:txBody>
      </p:sp>
    </p:spTree>
    <p:extLst>
      <p:ext uri="{BB962C8B-B14F-4D97-AF65-F5344CB8AC3E}">
        <p14:creationId xmlns:p14="http://schemas.microsoft.com/office/powerpoint/2010/main" xmlns="" val="98332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25506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«КЛУБ ЮНЫХ ИНЖЕНЕРОВ»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6524" y="963800"/>
            <a:ext cx="5007488" cy="3836800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46059" y="963800"/>
            <a:ext cx="5598472" cy="3836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9954" y="4948914"/>
            <a:ext cx="1039457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Занятия  LEGO  конструированием, программированием, исследованиями, а также общение в процессе работы способствуют разностороннему развитию воспитанников. Интегрирование различных образовательных </a:t>
            </a:r>
            <a:r>
              <a:rPr lang="ru-RU" sz="2000" dirty="0" smtClean="0"/>
              <a:t>областей открывает </a:t>
            </a:r>
            <a:r>
              <a:rPr lang="ru-RU" sz="2000" dirty="0"/>
              <a:t>возможности для реализации новых концепций дошкольников, овладения новыми навыками и расширения круга интересов.</a:t>
            </a:r>
          </a:p>
        </p:txBody>
      </p:sp>
    </p:spTree>
    <p:extLst>
      <p:ext uri="{BB962C8B-B14F-4D97-AF65-F5344CB8AC3E}">
        <p14:creationId xmlns:p14="http://schemas.microsoft.com/office/powerpoint/2010/main" xmlns="" val="147892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7107" y="24785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«ЦВЕТНЫЕ ЛАДОШКИ»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92471" y="887506"/>
            <a:ext cx="4822608" cy="583059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29753" y="887505"/>
            <a:ext cx="4067736" cy="34155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3467" y="1164120"/>
            <a:ext cx="26062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Данная практика направлена на совершенствование наблюдательности, эстетического восприятия и творческих способностей детей. 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92428" y="4516500"/>
            <a:ext cx="605117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Рисуя, ребенок формирует и развивает у себя определенные способности: зрительную оценку формы, ориентирование в пространстве, чувство цвета. Также развиваются специальные умения и навыки: координация </a:t>
            </a:r>
            <a:r>
              <a:rPr lang="ru-RU" sz="2000" dirty="0" smtClean="0"/>
              <a:t>глаз </a:t>
            </a:r>
            <a:r>
              <a:rPr lang="ru-RU" sz="2000" dirty="0"/>
              <a:t>и </a:t>
            </a:r>
            <a:r>
              <a:rPr lang="ru-RU" sz="2000" dirty="0" smtClean="0"/>
              <a:t>рук, </a:t>
            </a:r>
            <a:r>
              <a:rPr lang="ru-RU" sz="2000" dirty="0"/>
              <a:t>владение кистью руки.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0362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1464" y="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«УМНИКИ И УМНИЦЫ»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9970" y="831758"/>
            <a:ext cx="4913359" cy="360577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74658" y="872191"/>
            <a:ext cx="5311590" cy="35653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3411" y="4624969"/>
            <a:ext cx="1089211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Занятия </a:t>
            </a:r>
            <a:r>
              <a:rPr lang="ru-RU" sz="2000" dirty="0" smtClean="0"/>
              <a:t>шашками и шахматами </a:t>
            </a:r>
            <a:r>
              <a:rPr lang="ru-RU" sz="2000" dirty="0"/>
              <a:t>способствуют повышению уровня интеллектуального развития детей, умения концентрировать внимание на </a:t>
            </a:r>
            <a:r>
              <a:rPr lang="ru-RU" sz="2000" dirty="0" smtClean="0"/>
              <a:t>решение </a:t>
            </a:r>
            <a:r>
              <a:rPr lang="ru-RU" sz="2000" dirty="0"/>
              <a:t>задач в условиях ограниченного времени, анализировать возникающие ситуации и делать </a:t>
            </a:r>
            <a:r>
              <a:rPr lang="ru-RU" sz="2000" dirty="0" smtClean="0"/>
              <a:t>выводы, воспитывает</a:t>
            </a:r>
            <a:r>
              <a:rPr lang="ru-RU" sz="2000" dirty="0"/>
              <a:t>  целеустремлённость, терпение и </a:t>
            </a:r>
            <a:r>
              <a:rPr lang="ru-RU" sz="2000" dirty="0" smtClean="0"/>
              <a:t>характер. А также укрепляют </a:t>
            </a:r>
            <a:r>
              <a:rPr lang="ru-RU" sz="2000" dirty="0"/>
              <a:t>память, развивают аналитические способности и воображение, помогают вырабатывать такие черты характера, как организованность</a:t>
            </a:r>
            <a:r>
              <a:rPr lang="ru-RU" sz="2000" dirty="0" smtClean="0"/>
              <a:t>, </a:t>
            </a:r>
            <a:r>
              <a:rPr lang="ru-RU" sz="2000" dirty="0"/>
              <a:t>объективность.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2921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1582" y="23478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«БУККРОССИНГ»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868" y="2343955"/>
            <a:ext cx="5358086" cy="366858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75042" y="2874583"/>
            <a:ext cx="5357612" cy="382312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0657" y="837127"/>
            <a:ext cx="113119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Данная практика направлена на пропаганду </a:t>
            </a:r>
            <a:r>
              <a:rPr lang="ru-RU" sz="2400" dirty="0"/>
              <a:t>чтения, повышение интереса к книгам, возрождение интереса к чтению</a:t>
            </a:r>
            <a:r>
              <a:rPr lang="ru-RU" sz="2400" dirty="0" smtClean="0"/>
              <a:t>, в том числе </a:t>
            </a:r>
            <a:r>
              <a:rPr lang="ru-RU" sz="2400" dirty="0"/>
              <a:t>к чтению русских народных сказок</a:t>
            </a:r>
            <a:r>
              <a:rPr lang="ru-RU" sz="2400" dirty="0" smtClean="0"/>
              <a:t>, а также на возрождение </a:t>
            </a:r>
            <a:r>
              <a:rPr lang="ru-RU" sz="2400" dirty="0"/>
              <a:t>традиции семейного чтения.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284508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3852" y="180304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«РУССКАЯ ИЗБА»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1864" y="1320800"/>
            <a:ext cx="5828327" cy="487358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36406" y="3271234"/>
            <a:ext cx="4859628" cy="33897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336406" y="1199618"/>
            <a:ext cx="48295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Эта практика нацелена на формирование </a:t>
            </a:r>
            <a:r>
              <a:rPr lang="ru-RU" sz="2000" dirty="0"/>
              <a:t>у дошкольников патриотических чувств, знакомство с народной культурой прошлого, формирование представлений об истории и традициях русского народа.</a:t>
            </a:r>
          </a:p>
        </p:txBody>
      </p:sp>
    </p:spTree>
    <p:extLst>
      <p:ext uri="{BB962C8B-B14F-4D97-AF65-F5344CB8AC3E}">
        <p14:creationId xmlns:p14="http://schemas.microsoft.com/office/powerpoint/2010/main" xmlns="" val="235168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346</TotalTime>
  <Words>290</Words>
  <Application>Microsoft Office PowerPoint</Application>
  <PresentationFormat>Произвольный</PresentationFormat>
  <Paragraphs>20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Грань</vt:lpstr>
      <vt:lpstr>МБДОУ № 45 –  ТЕРРИТОРИЯ РАЗВИТИЯ</vt:lpstr>
      <vt:lpstr>РППС спроектирована в соответствии с Основной образовательной программой, реализуемой в МБДОУ № 45. Созданы условия для реализации разнообразных образовательных практик, направленных на социально-коммуникативное, познавательное, речевое, художественно-эстетическое, физическое развитие.</vt:lpstr>
      <vt:lpstr>«БУДЬ ЗДОРОВ!»</vt:lpstr>
      <vt:lpstr>«БУДЬ ЗДОРОВ!»</vt:lpstr>
      <vt:lpstr>«КЛУБ ЮНЫХ ИНЖЕНЕРОВ»</vt:lpstr>
      <vt:lpstr>«ЦВЕТНЫЕ ЛАДОШКИ»</vt:lpstr>
      <vt:lpstr>«УМНИКИ И УМНИЦЫ»</vt:lpstr>
      <vt:lpstr>«БУККРОССИНГ»</vt:lpstr>
      <vt:lpstr>«РУССКАЯ ИЗБА»</vt:lpstr>
      <vt:lpstr>«ТИКО - КОНСТРУИРОВАНИЕ»</vt:lpstr>
      <vt:lpstr>Представленные практики в МБДОУ №45  ежегодно обновляются, изменяются, появляются новые направления в зависимости от потребностей дошкольников и реалий современного времени.  Одно остаётся неизменным: дети- полноправные хозяева всего  пространства МБДОУ !   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Пользователь</cp:lastModifiedBy>
  <cp:revision>23</cp:revision>
  <dcterms:created xsi:type="dcterms:W3CDTF">2022-03-10T02:07:28Z</dcterms:created>
  <dcterms:modified xsi:type="dcterms:W3CDTF">2022-03-14T04:14:28Z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613603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S9.1.4</vt:lpwstr>
  </property>
</Properties>
</file>