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3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3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53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8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89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5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9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6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3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7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8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общеразвивающего вида с приоритетным осуществлением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социально-личностному развитию детей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№45 «Снегурочка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95850"/>
            <a:ext cx="877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мастер-класс как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образовательная практика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дошкольной организации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006" y="5573189"/>
            <a:ext cx="406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М.А.Николаева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923" y="616530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5" y="3814146"/>
            <a:ext cx="1798476" cy="2158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54" y="2735060"/>
            <a:ext cx="1621677" cy="2158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987617"/>
            <a:ext cx="3529020" cy="23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11064"/>
            <a:ext cx="2376264" cy="7200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1649408"/>
            <a:ext cx="2952328" cy="84339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себе и другим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63901" y="1598578"/>
            <a:ext cx="2520280" cy="84339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2944693"/>
            <a:ext cx="2808312" cy="100811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воображения, фантазии и творчества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1180" y="2924944"/>
            <a:ext cx="2736304" cy="100811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следовать социальным нормам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63901" y="3068960"/>
            <a:ext cx="2520280" cy="86409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крупной и мелкой моторики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653136"/>
            <a:ext cx="2808312" cy="936104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любознательности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31180" y="4545124"/>
            <a:ext cx="2797004" cy="133214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волевым усилиям в разных видах деятельности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4545124"/>
            <a:ext cx="2673906" cy="133214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принятию собственных решений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80928"/>
            <a:ext cx="662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60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практики, по определению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Н.Б.Крыловой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разнообразные, основанные на текущих и перспективных интересах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виды самостоятельной деятельности, поведения, душевного самочувствия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складывающегося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жизни уникального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жизненного опыта.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36" y="1988840"/>
            <a:ext cx="846144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 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автономное, самостоятельное,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инициируемое взрослым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самим ребенком, приобретение и повторение различного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общения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взаимодействия 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мастер-класс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особая форма организации детской деятельности, позволяющая детям продемонстрировать свои личные достижения, умения, открытия в какой – либо области,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овладеть культурными способами передачи своего опыта и восприятия опыта сверстников.</a:t>
            </a: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408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 системы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Канска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640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доступности, повышения качества дошкольного образования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«Становление цифровой образовательной среды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системы выявления, поддержки и развития способностей и талантов у детей города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распространение современных воспитательных практик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современных методов обучения, образовательных технологий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928992" cy="559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практики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детской инициативы, самостоятельности, творчества.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образовательной практики:</a:t>
            </a:r>
          </a:p>
          <a:p>
            <a:pPr marL="285750" lvl="0" indent="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 развитие общения и взаимодействия ребенка со взрослыми и сверстниками; становление самостоятельности,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совместной деятельности со сверстниками, формирование позитивных установок к различным видам труда и творчества.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 развитие интересов детей, любознательности и познавательной мотивации; развитие воображения и творческой активности.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владение речью как средством общения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</a:p>
          <a:p>
            <a:pPr marL="285750" lvl="0" indent="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развитие предпосылок ценностно-смыслового восприятия и понимания произведений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искусства; реализация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творческой деятельности детей.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становление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сфере; становление ценностей здорового образа жизни, овладение его элементарными нормами и правилами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822" y="48742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проведения детского мастер-класса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66077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46" y="1479951"/>
            <a:ext cx="2093610" cy="2729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49093"/>
            <a:ext cx="2069652" cy="262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5" y="4869160"/>
            <a:ext cx="411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77" y="4290524"/>
            <a:ext cx="3742166" cy="243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315" y="35489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«Самолет, самолет, прокати меня в полет…»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55" y="422959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«Плаваю под мостиком»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6241" y="5949280"/>
            <a:ext cx="209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выбора»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12727"/>
            <a:ext cx="7160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проведения детского мастер-класса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23" y="752672"/>
            <a:ext cx="329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4845"/>
            <a:ext cx="3432482" cy="2285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565" y="746739"/>
            <a:ext cx="2260104" cy="301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455" y="4001400"/>
            <a:ext cx="634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деятельности,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60" y="4522857"/>
            <a:ext cx="3214688" cy="2138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3" y="4401510"/>
            <a:ext cx="3384376" cy="2242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637" y="1512584"/>
            <a:ext cx="3162877" cy="2372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523" y="3654864"/>
            <a:ext cx="340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«Готовили куличи»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9514" y="3701030"/>
            <a:ext cx="233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«А, ну-ка, мальчики!»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9527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«Лепили животных»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725144"/>
            <a:ext cx="217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работы!»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49" y="1654581"/>
            <a:ext cx="3682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Благодарность Мастеру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Представление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мельцев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35791"/>
            <a:ext cx="6274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проведения детского мастер-класса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316301"/>
            <a:ext cx="252028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84" y="3068960"/>
            <a:ext cx="4427984" cy="2953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11365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всё понравилось!»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892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Правила для детей,  участвующих 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мастер-классе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Выступая,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говорим громко, внятно, 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торопясь.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Слушаем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внимательно, не перебивая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Мастера.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задаём после того, как Мастер закончил объяснение и показ.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задаём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вежливо.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стесняемся задавать вопросы.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  признаются ценными.  Плохих работ 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Благодарим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Мастера за   представленный опыт.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27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85633" y="620688"/>
            <a:ext cx="326127" cy="471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89889" y="604218"/>
            <a:ext cx="23150" cy="592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40152" y="604218"/>
            <a:ext cx="576064" cy="296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98480" y="1132693"/>
            <a:ext cx="2664296" cy="4917901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возможности своего ребёнка, испытать гордость за него.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«зону ближайшего развития» своего ребёнка.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участия в реализации образовательной программы.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1065883"/>
            <a:ext cx="3336921" cy="567548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новыми способами действий.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коллективной деятельности.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регулировать своё поведение, подчиняться правилам.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вопросительности.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 самостоятельного поиска новых способов действий.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900485"/>
            <a:ext cx="2559778" cy="554461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поддержки детских инициатив.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сплочения группы.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посмотреть на воспитанников со стороны.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выстроить сотрудничество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6710548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610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Times New Roman</vt:lpstr>
      <vt:lpstr>Wingdings</vt:lpstr>
      <vt:lpstr>Wingdings 3</vt:lpstr>
      <vt:lpstr>yandex-sans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2019-04-20T12:58:26Z</dcterms:created>
  <dcterms:modified xsi:type="dcterms:W3CDTF">2019-04-23T00:48:31Z</dcterms:modified>
</cp:coreProperties>
</file>